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79" r:id="rId3"/>
    <p:sldId id="280" r:id="rId4"/>
    <p:sldId id="282" r:id="rId5"/>
  </p:sldIdLst>
  <p:sldSz cx="6858000" cy="9144000" type="screen4x3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723" autoAdjust="0"/>
  </p:normalViewPr>
  <p:slideViewPr>
    <p:cSldViewPr showGuides="1">
      <p:cViewPr varScale="1">
        <p:scale>
          <a:sx n="87" d="100"/>
          <a:sy n="87" d="100"/>
        </p:scale>
        <p:origin x="2928" y="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399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945" y="1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/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7415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945" y="6457415"/>
            <a:ext cx="4302994" cy="340260"/>
          </a:xfrm>
          <a:prstGeom prst="rect">
            <a:avLst/>
          </a:prstGeom>
        </p:spPr>
        <p:txBody>
          <a:bodyPr vert="horz" lIns="90434" tIns="45217" rIns="90434" bIns="45217" rtlCol="0" anchor="b"/>
          <a:lstStyle>
            <a:lvl1pPr algn="r">
              <a:defRPr sz="1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136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41064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6" y="0"/>
            <a:ext cx="4302231" cy="341064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03688" y="849313"/>
            <a:ext cx="172085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2"/>
            <a:ext cx="7942580" cy="2676584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6" y="6456612"/>
            <a:ext cx="4302231" cy="341063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251520"/>
            <a:ext cx="6552728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о проведении мероприятия сверх государственного задания на 4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709" y="683568"/>
            <a:ext cx="62485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3-7 ноября 2021 г. филиал «Дети-Детям» ГБУ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«Молодежный центр «Галактика» участвовал в досуговом мероприятии - Большой этнографический диктант. Организатор - Федеральное агентство по делам национальностей и Министерство национальной политики Удмуртской Республики. Место проведения онлайн - https://miretno.ru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6" y="1453009"/>
            <a:ext cx="5582565" cy="7223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81" y="4709220"/>
            <a:ext cx="5862262" cy="39173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251520"/>
            <a:ext cx="59436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00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65" y="8081289"/>
            <a:ext cx="5991225" cy="4857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" y="130037"/>
            <a:ext cx="6048375" cy="41052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4" y="4067944"/>
            <a:ext cx="6048375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180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54" y="6409115"/>
            <a:ext cx="4511656" cy="9240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12" y="179512"/>
            <a:ext cx="4770761" cy="31461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14" y="3291215"/>
            <a:ext cx="4584155" cy="31179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76672" y="8336634"/>
            <a:ext cx="59766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                                  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6612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82</Words>
  <Application>Microsoft Office PowerPoint</Application>
  <PresentationFormat>Экран (4:3)</PresentationFormat>
  <Paragraphs>8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                                                                                                                             Фотоотчет о проведении мероприятия сверх государственного задания на 4 квартал 2021 г.             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62</cp:revision>
  <cp:lastPrinted>2022-03-09T11:40:54Z</cp:lastPrinted>
  <dcterms:created xsi:type="dcterms:W3CDTF">2020-09-03T09:00:53Z</dcterms:created>
  <dcterms:modified xsi:type="dcterms:W3CDTF">2022-03-24T13:13:41Z</dcterms:modified>
</cp:coreProperties>
</file>